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8" r:id="rId5"/>
  </p:sldIdLst>
  <p:sldSz cx="30274895" cy="42811700"/>
  <p:notesSz cx="6858000" cy="9144000"/>
  <p:defaultTextStyle>
    <a:defPPr>
      <a:defRPr lang="zh-CN"/>
    </a:defPPr>
    <a:lvl1pPr marL="0" algn="l" defTabSz="350837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70" algn="l" defTabSz="350837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8375" algn="l" defTabSz="350837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2245" algn="l" defTabSz="350837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6115" algn="l" defTabSz="350837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985" algn="l" defTabSz="350837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4490" algn="l" defTabSz="350837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8360" algn="l" defTabSz="350837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2230" algn="l" defTabSz="3508375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 autoAdjust="0"/>
  </p:normalViewPr>
  <p:slideViewPr>
    <p:cSldViewPr snapToGrid="0">
      <p:cViewPr varScale="1">
        <p:scale>
          <a:sx n="20" d="100"/>
          <a:sy n="20" d="100"/>
        </p:scale>
        <p:origin x="211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36D70-CFAC-4A6E-9467-A7DFF7F5DB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92DB9-3B00-4291-A5CA-A45FFA7261C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9BCA7-FB83-4D6E-8F80-311C81D98E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F543F-E3C3-486F-B2EC-8AAECAF6A13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  <a:endParaRPr lang="es-ES_tradnl"/>
          </a:p>
          <a:p>
            <a:pPr lvl="1"/>
            <a:r>
              <a:rPr lang="es-ES_tradnl"/>
              <a:t>Segundo nivel</a:t>
            </a:r>
            <a:endParaRPr lang="es-ES_tradnl"/>
          </a:p>
          <a:p>
            <a:pPr lvl="2"/>
            <a:r>
              <a:rPr lang="es-ES_tradnl"/>
              <a:t>Tercer nivel</a:t>
            </a:r>
            <a:endParaRPr lang="es-ES_tradnl"/>
          </a:p>
          <a:p>
            <a:pPr lvl="3"/>
            <a:r>
              <a:rPr lang="es-ES_tradnl"/>
              <a:t>Cuarto nivel</a:t>
            </a:r>
            <a:endParaRPr lang="es-ES_tradnl"/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7B01B-83A7-47B9-B994-9248871B9016}" type="datetimeFigureOut">
              <a:rPr lang="es-ES" altLang="zh-CN"/>
            </a:fld>
            <a:endParaRPr lang="es-ES" altLang="zh-CN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0E24A-D4A3-4CF7-B214-6F820D9F1656}" type="slidenum">
              <a:rPr lang="es-ES" altLang="zh-CN"/>
            </a:fld>
            <a:endParaRPr lang="es-E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2081422" y="2279331"/>
            <a:ext cx="26112371" cy="8274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81422" y="11396634"/>
            <a:ext cx="26112371" cy="27163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2081421" y="39680107"/>
            <a:ext cx="6811923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9BCA7-FB83-4D6E-8F80-311C81D98E4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028665" y="39680107"/>
            <a:ext cx="10217884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381870" y="39680107"/>
            <a:ext cx="6811923" cy="2279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F543F-E3C3-486F-B2EC-8AAECAF6A13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2270760" rtl="0" eaLnBrk="1" latinLnBrk="0" hangingPunct="1">
        <a:lnSpc>
          <a:spcPct val="90000"/>
        </a:lnSpc>
        <a:spcBef>
          <a:spcPct val="0"/>
        </a:spcBef>
        <a:buNone/>
        <a:defRPr sz="109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690" indent="-567690" algn="l" defTabSz="2270760" rtl="0" eaLnBrk="1" latinLnBrk="0" hangingPunct="1">
        <a:lnSpc>
          <a:spcPct val="90000"/>
        </a:lnSpc>
        <a:spcBef>
          <a:spcPts val="2485"/>
        </a:spcBef>
        <a:buFont typeface="Arial" panose="020B0604020202020204" pitchFamily="34" charset="0"/>
        <a:buChar char="•"/>
        <a:defRPr sz="6955" kern="1200">
          <a:solidFill>
            <a:schemeClr val="tx1"/>
          </a:solidFill>
          <a:latin typeface="+mn-lt"/>
          <a:ea typeface="+mn-ea"/>
          <a:cs typeface="+mn-cs"/>
        </a:defRPr>
      </a:lvl1pPr>
      <a:lvl2pPr marL="1703070" indent="-567690" algn="l" defTabSz="2270760" rtl="0" eaLnBrk="1" latinLnBrk="0" hangingPunct="1">
        <a:lnSpc>
          <a:spcPct val="90000"/>
        </a:lnSpc>
        <a:spcBef>
          <a:spcPts val="124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2838450" indent="-567690" algn="l" defTabSz="2270760" rtl="0" eaLnBrk="1" latinLnBrk="0" hangingPunct="1">
        <a:lnSpc>
          <a:spcPct val="90000"/>
        </a:lnSpc>
        <a:spcBef>
          <a:spcPts val="1245"/>
        </a:spcBef>
        <a:buFont typeface="Arial" panose="020B0604020202020204" pitchFamily="34" charset="0"/>
        <a:buChar char="•"/>
        <a:defRPr sz="4965" kern="1200">
          <a:solidFill>
            <a:schemeClr val="tx1"/>
          </a:solidFill>
          <a:latin typeface="+mn-lt"/>
          <a:ea typeface="+mn-ea"/>
          <a:cs typeface="+mn-cs"/>
        </a:defRPr>
      </a:lvl3pPr>
      <a:lvl4pPr marL="3973830" indent="-567690" algn="l" defTabSz="2270760" rtl="0" eaLnBrk="1" latinLnBrk="0" hangingPunct="1">
        <a:lnSpc>
          <a:spcPct val="90000"/>
        </a:lnSpc>
        <a:spcBef>
          <a:spcPts val="1245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4pPr>
      <a:lvl5pPr marL="5108575" indent="-567690" algn="l" defTabSz="2270760" rtl="0" eaLnBrk="1" latinLnBrk="0" hangingPunct="1">
        <a:lnSpc>
          <a:spcPct val="90000"/>
        </a:lnSpc>
        <a:spcBef>
          <a:spcPts val="1245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5pPr>
      <a:lvl6pPr marL="6243955" indent="-567690" algn="l" defTabSz="2270760" rtl="0" eaLnBrk="1" latinLnBrk="0" hangingPunct="1">
        <a:lnSpc>
          <a:spcPct val="90000"/>
        </a:lnSpc>
        <a:spcBef>
          <a:spcPts val="1245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6pPr>
      <a:lvl7pPr marL="7379335" indent="-567690" algn="l" defTabSz="2270760" rtl="0" eaLnBrk="1" latinLnBrk="0" hangingPunct="1">
        <a:lnSpc>
          <a:spcPct val="90000"/>
        </a:lnSpc>
        <a:spcBef>
          <a:spcPts val="1245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7pPr>
      <a:lvl8pPr marL="8514715" indent="-567690" algn="l" defTabSz="2270760" rtl="0" eaLnBrk="1" latinLnBrk="0" hangingPunct="1">
        <a:lnSpc>
          <a:spcPct val="90000"/>
        </a:lnSpc>
        <a:spcBef>
          <a:spcPts val="1245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8pPr>
      <a:lvl9pPr marL="9650095" indent="-567690" algn="l" defTabSz="2270760" rtl="0" eaLnBrk="1" latinLnBrk="0" hangingPunct="1">
        <a:lnSpc>
          <a:spcPct val="90000"/>
        </a:lnSpc>
        <a:spcBef>
          <a:spcPts val="1245"/>
        </a:spcBef>
        <a:buFont typeface="Arial" panose="020B0604020202020204" pitchFamily="34" charset="0"/>
        <a:buChar char="•"/>
        <a:defRPr sz="44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2270760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1pPr>
      <a:lvl2pPr marL="1135380" algn="l" defTabSz="2270760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2pPr>
      <a:lvl3pPr marL="2270760" algn="l" defTabSz="2270760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3pPr>
      <a:lvl4pPr marL="3406140" algn="l" defTabSz="2270760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4pPr>
      <a:lvl5pPr marL="4540885" algn="l" defTabSz="2270760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5pPr>
      <a:lvl6pPr marL="5676265" algn="l" defTabSz="2270760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6pPr>
      <a:lvl7pPr marL="6811645" algn="l" defTabSz="2270760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7pPr>
      <a:lvl8pPr marL="7947025" algn="l" defTabSz="2270760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8pPr>
      <a:lvl9pPr marL="9082405" algn="l" defTabSz="2270760" rtl="0" eaLnBrk="1" latinLnBrk="0" hangingPunct="1">
        <a:defRPr sz="44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青岛28x5-02"/>
          <p:cNvPicPr>
            <a:picLocks noChangeAspect="1"/>
          </p:cNvPicPr>
          <p:nvPr/>
        </p:nvPicPr>
        <p:blipFill>
          <a:blip r:embed="rId1"/>
          <a:srcRect l="840"/>
          <a:stretch>
            <a:fillRect/>
          </a:stretch>
        </p:blipFill>
        <p:spPr>
          <a:xfrm>
            <a:off x="0" y="0"/>
            <a:ext cx="30274895" cy="43155235"/>
          </a:xfrm>
          <a:prstGeom prst="rect">
            <a:avLst/>
          </a:prstGeom>
        </p:spPr>
      </p:pic>
      <p:sp>
        <p:nvSpPr>
          <p:cNvPr id="46" name="矩形: 圆角 1"/>
          <p:cNvSpPr/>
          <p:nvPr/>
        </p:nvSpPr>
        <p:spPr>
          <a:xfrm>
            <a:off x="15034260" y="6196965"/>
            <a:ext cx="14696440" cy="6898005"/>
          </a:xfrm>
          <a:prstGeom prst="roundRect">
            <a:avLst>
              <a:gd name="adj" fmla="val 11770"/>
            </a:avLst>
          </a:prstGeom>
          <a:solidFill>
            <a:schemeClr val="bg1">
              <a:lumMod val="95000"/>
              <a:alpha val="44000"/>
            </a:schemeClr>
          </a:solidFill>
          <a:ln w="12700" cmpd="sng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6905"/>
          </a:p>
        </p:txBody>
      </p:sp>
      <p:sp>
        <p:nvSpPr>
          <p:cNvPr id="7" name="矩形: 圆角 6"/>
          <p:cNvSpPr/>
          <p:nvPr/>
        </p:nvSpPr>
        <p:spPr>
          <a:xfrm>
            <a:off x="516039" y="2899561"/>
            <a:ext cx="25833285" cy="3057944"/>
          </a:xfrm>
          <a:prstGeom prst="roundRect">
            <a:avLst>
              <a:gd name="adj" fmla="val 10918"/>
            </a:avLst>
          </a:prstGeom>
          <a:solidFill>
            <a:schemeClr val="bg1">
              <a:lumMod val="95000"/>
              <a:alpha val="44000"/>
            </a:schemeClr>
          </a:solidFill>
          <a:ln w="12700" cmpd="sng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6905" dirty="0"/>
          </a:p>
        </p:txBody>
      </p:sp>
      <p:sp>
        <p:nvSpPr>
          <p:cNvPr id="8" name="文本框 7"/>
          <p:cNvSpPr txBox="1"/>
          <p:nvPr/>
        </p:nvSpPr>
        <p:spPr>
          <a:xfrm>
            <a:off x="1005683" y="2844424"/>
            <a:ext cx="249047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en-US" altLang="zh-CN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Author1</a:t>
            </a:r>
            <a:r>
              <a:rPr lang="en-US" altLang="zh-CN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Author2</a:t>
            </a:r>
            <a:r>
              <a:rPr lang="en-US" altLang="zh-CN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Author3</a:t>
            </a:r>
            <a:r>
              <a:rPr lang="en-US" altLang="zh-CN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and Author4</a:t>
            </a:r>
            <a:r>
              <a:rPr lang="en-US" altLang="zh-CN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zh-CN" sz="36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331567" y="4368232"/>
            <a:ext cx="24252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Affiliation1, Contact1. 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Affiliation2, Contact2.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: 圆角 8"/>
          <p:cNvSpPr/>
          <p:nvPr/>
        </p:nvSpPr>
        <p:spPr>
          <a:xfrm>
            <a:off x="15109825" y="7155018"/>
            <a:ext cx="14585632" cy="5933544"/>
          </a:xfrm>
          <a:prstGeom prst="roundRect">
            <a:avLst>
              <a:gd name="adj" fmla="val 12872"/>
            </a:avLst>
          </a:prstGeom>
          <a:solidFill>
            <a:schemeClr val="bg1">
              <a:alpha val="75000"/>
            </a:schemeClr>
          </a:solidFill>
          <a:ln w="571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no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endParaRPr lang="en-US" altLang="zh-C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963140" y="6196965"/>
            <a:ext cx="14450059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Tx/>
              <a:buSzTx/>
              <a:buFontTx/>
            </a:pPr>
            <a:r>
              <a:rPr lang="en-US" altLang="en-GB" sz="5400" b="1" kern="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Contributions</a:t>
            </a:r>
            <a:endParaRPr lang="en-US" altLang="en-GB" sz="5400" b="1" kern="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: 圆角 10"/>
          <p:cNvSpPr/>
          <p:nvPr/>
        </p:nvSpPr>
        <p:spPr>
          <a:xfrm>
            <a:off x="388620" y="6196965"/>
            <a:ext cx="14246860" cy="19730720"/>
          </a:xfrm>
          <a:prstGeom prst="roundRect">
            <a:avLst>
              <a:gd name="adj" fmla="val 4293"/>
            </a:avLst>
          </a:prstGeom>
          <a:solidFill>
            <a:schemeClr val="bg1">
              <a:lumMod val="95000"/>
              <a:alpha val="44000"/>
            </a:schemeClr>
          </a:solidFill>
          <a:ln w="12700" cmpd="sng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3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82" y="276627"/>
            <a:ext cx="2266918" cy="2378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文本框 14"/>
          <p:cNvSpPr txBox="1"/>
          <p:nvPr/>
        </p:nvSpPr>
        <p:spPr>
          <a:xfrm>
            <a:off x="3428744" y="652943"/>
            <a:ext cx="2598445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CN" altLang="zh-CN" sz="9600" b="1" i="0" u="none" strike="noStrike" cap="none" normalizeH="0" baseline="0" dirty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kumimoji="0" lang="zh-CN" altLang="en-US" sz="9600" b="1" i="0" u="none" strike="noStrike" cap="none" normalizeH="0" baseline="0" dirty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二十一</a:t>
            </a:r>
            <a:r>
              <a:rPr kumimoji="0" lang="zh-CN" altLang="zh-CN" sz="9600" b="1" i="0" u="none" strike="noStrike" cap="none" normalizeH="0" baseline="0" dirty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届中国图象图形学学会青年科学家会议</a:t>
            </a:r>
            <a:r>
              <a:rPr kumimoji="0" lang="en-US" altLang="zh-CN" sz="9600" b="1" i="0" u="none" strike="noStrike" cap="none" normalizeH="0" baseline="0" dirty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kumimoji="0" lang="en-US" altLang="zh-CN" sz="9600" b="1" i="0" u="none" strike="noStrike" cap="none" normalizeH="0" baseline="0" dirty="0">
              <a:ln>
                <a:noFill/>
              </a:ln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6890" y="6196965"/>
            <a:ext cx="14189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algn="ctr" latinLnBrk="0">
              <a:spcBef>
                <a:spcPts val="0"/>
              </a:spcBef>
            </a:pPr>
            <a:r>
              <a:rPr lang="en-US" altLang="zh-CN" sz="5400" b="1" kern="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Introduction</a:t>
            </a:r>
            <a:endParaRPr lang="en-US" altLang="zh-CN" sz="4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6" name="矩形: 圆角 10"/>
          <p:cNvSpPr/>
          <p:nvPr/>
        </p:nvSpPr>
        <p:spPr>
          <a:xfrm>
            <a:off x="388620" y="26165305"/>
            <a:ext cx="29380180" cy="15993452"/>
          </a:xfrm>
          <a:prstGeom prst="roundRect">
            <a:avLst>
              <a:gd name="adj" fmla="val 4293"/>
            </a:avLst>
          </a:prstGeom>
          <a:solidFill>
            <a:schemeClr val="bg1">
              <a:lumMod val="95000"/>
              <a:alpha val="44000"/>
            </a:schemeClr>
          </a:solidFill>
          <a:ln w="12700" cmpd="sng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3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矩形: 圆角 53"/>
          <p:cNvSpPr/>
          <p:nvPr/>
        </p:nvSpPr>
        <p:spPr>
          <a:xfrm>
            <a:off x="15052675" y="13334430"/>
            <a:ext cx="14716125" cy="12591415"/>
          </a:xfrm>
          <a:prstGeom prst="roundRect">
            <a:avLst>
              <a:gd name="adj" fmla="val 3453"/>
            </a:avLst>
          </a:prstGeom>
          <a:solidFill>
            <a:schemeClr val="bg1">
              <a:lumMod val="95000"/>
              <a:alpha val="44000"/>
            </a:schemeClr>
          </a:solidFill>
          <a:ln w="12700" cmpd="sng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6905"/>
          </a:p>
        </p:txBody>
      </p:sp>
      <p:sp>
        <p:nvSpPr>
          <p:cNvPr id="6" name="Title 67"/>
          <p:cNvSpPr txBox="1"/>
          <p:nvPr/>
        </p:nvSpPr>
        <p:spPr>
          <a:xfrm>
            <a:off x="464541" y="26339100"/>
            <a:ext cx="28341877" cy="96774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defTabSz="749300" eaLnBrk="0" hangingPunct="0">
              <a:defRPr sz="5400" b="1" kern="0" baseline="0">
                <a:solidFill>
                  <a:srgbClr val="820000"/>
                </a:solidFill>
                <a:latin typeface="+mj-lt"/>
                <a:cs typeface="MS PGothic" panose="020B0600070205080204" pitchFamily="34" charset="-128"/>
              </a:defRPr>
            </a:lvl1pPr>
            <a:lvl2pPr algn="ctr" defTabSz="749300" eaLnBrk="0" hangingPunct="0">
              <a:defRPr sz="7200">
                <a:solidFill>
                  <a:srgbClr val="FFFFFF"/>
                </a:solidFill>
                <a:latin typeface="Arial Black" panose="020B0A04020102020204" charset="0"/>
                <a:cs typeface="MS PGothic" panose="020B0600070205080204" pitchFamily="34" charset="-128"/>
              </a:defRPr>
            </a:lvl2pPr>
            <a:lvl3pPr algn="ctr" defTabSz="749300" eaLnBrk="0" hangingPunct="0">
              <a:defRPr sz="7200">
                <a:solidFill>
                  <a:srgbClr val="FFFFFF"/>
                </a:solidFill>
                <a:latin typeface="Arial Black" panose="020B0A04020102020204" charset="0"/>
                <a:cs typeface="MS PGothic" panose="020B0600070205080204" pitchFamily="34" charset="-128"/>
              </a:defRPr>
            </a:lvl3pPr>
            <a:lvl4pPr algn="ctr" defTabSz="749300" eaLnBrk="0" hangingPunct="0">
              <a:defRPr sz="7200">
                <a:solidFill>
                  <a:srgbClr val="FFFFFF"/>
                </a:solidFill>
                <a:latin typeface="Arial Black" panose="020B0A04020102020204" charset="0"/>
                <a:cs typeface="MS PGothic" panose="020B0600070205080204" pitchFamily="34" charset="-128"/>
              </a:defRPr>
            </a:lvl4pPr>
            <a:lvl5pPr algn="ctr" defTabSz="749300" eaLnBrk="0" hangingPunct="0">
              <a:defRPr sz="7200">
                <a:solidFill>
                  <a:srgbClr val="FFFFFF"/>
                </a:solidFill>
                <a:latin typeface="Arial Black" panose="020B0A04020102020204" charset="0"/>
                <a:cs typeface="MS PGothic" panose="020B0600070205080204" pitchFamily="34" charset="-128"/>
              </a:defRPr>
            </a:lvl5pPr>
            <a:lvl6pPr marL="457200" algn="ctr" defTabSz="749300" fontAlgn="base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2"/>
                </a:solidFill>
                <a:latin typeface="Arial Black" panose="020B0A04020102020204" charset="0"/>
              </a:defRPr>
            </a:lvl6pPr>
            <a:lvl7pPr marL="914400" algn="ctr" defTabSz="749300" fontAlgn="base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2"/>
                </a:solidFill>
                <a:latin typeface="Arial Black" panose="020B0A04020102020204" charset="0"/>
              </a:defRPr>
            </a:lvl7pPr>
            <a:lvl8pPr marL="1371600" algn="ctr" defTabSz="749300" fontAlgn="base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2"/>
                </a:solidFill>
                <a:latin typeface="Arial Black" panose="020B0A04020102020204" charset="0"/>
              </a:defRPr>
            </a:lvl8pPr>
            <a:lvl9pPr marL="1828800" algn="ctr" defTabSz="749300" fontAlgn="base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2"/>
                </a:solidFill>
                <a:latin typeface="Arial Black" panose="020B0A04020102020204" charset="0"/>
              </a:defRPr>
            </a:lvl9pPr>
          </a:lstStyle>
          <a:p>
            <a:pPr algn="ctr"/>
            <a:r>
              <a:rPr lang="en-US" altLang="en-GB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Result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9" name="Title 67"/>
          <p:cNvSpPr txBox="1"/>
          <p:nvPr/>
        </p:nvSpPr>
        <p:spPr>
          <a:xfrm>
            <a:off x="17197705" y="13486765"/>
            <a:ext cx="10946765" cy="96774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defTabSz="749300" eaLnBrk="0" hangingPunct="0">
              <a:defRPr sz="5400" b="1" kern="0" baseline="0">
                <a:solidFill>
                  <a:srgbClr val="820000"/>
                </a:solidFill>
                <a:latin typeface="+mj-lt"/>
                <a:cs typeface="MS PGothic" panose="020B0600070205080204" pitchFamily="34" charset="-128"/>
              </a:defRPr>
            </a:lvl1pPr>
            <a:lvl2pPr algn="ctr" defTabSz="749300" eaLnBrk="0" hangingPunct="0">
              <a:defRPr sz="7200">
                <a:solidFill>
                  <a:srgbClr val="FFFFFF"/>
                </a:solidFill>
                <a:latin typeface="Arial Black" panose="020B0A04020102020204" charset="0"/>
                <a:cs typeface="MS PGothic" panose="020B0600070205080204" pitchFamily="34" charset="-128"/>
              </a:defRPr>
            </a:lvl2pPr>
            <a:lvl3pPr algn="ctr" defTabSz="749300" eaLnBrk="0" hangingPunct="0">
              <a:defRPr sz="7200">
                <a:solidFill>
                  <a:srgbClr val="FFFFFF"/>
                </a:solidFill>
                <a:latin typeface="Arial Black" panose="020B0A04020102020204" charset="0"/>
                <a:cs typeface="MS PGothic" panose="020B0600070205080204" pitchFamily="34" charset="-128"/>
              </a:defRPr>
            </a:lvl3pPr>
            <a:lvl4pPr algn="ctr" defTabSz="749300" eaLnBrk="0" hangingPunct="0">
              <a:defRPr sz="7200">
                <a:solidFill>
                  <a:srgbClr val="FFFFFF"/>
                </a:solidFill>
                <a:latin typeface="Arial Black" panose="020B0A04020102020204" charset="0"/>
                <a:cs typeface="MS PGothic" panose="020B0600070205080204" pitchFamily="34" charset="-128"/>
              </a:defRPr>
            </a:lvl4pPr>
            <a:lvl5pPr algn="ctr" defTabSz="749300" eaLnBrk="0" hangingPunct="0">
              <a:defRPr sz="7200">
                <a:solidFill>
                  <a:srgbClr val="FFFFFF"/>
                </a:solidFill>
                <a:latin typeface="Arial Black" panose="020B0A04020102020204" charset="0"/>
                <a:cs typeface="MS PGothic" panose="020B0600070205080204" pitchFamily="34" charset="-128"/>
              </a:defRPr>
            </a:lvl5pPr>
            <a:lvl6pPr marL="457200" algn="ctr" defTabSz="749300" fontAlgn="base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2"/>
                </a:solidFill>
                <a:latin typeface="Arial Black" panose="020B0A04020102020204" charset="0"/>
              </a:defRPr>
            </a:lvl6pPr>
            <a:lvl7pPr marL="914400" algn="ctr" defTabSz="749300" fontAlgn="base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2"/>
                </a:solidFill>
                <a:latin typeface="Arial Black" panose="020B0A04020102020204" charset="0"/>
              </a:defRPr>
            </a:lvl7pPr>
            <a:lvl8pPr marL="1371600" algn="ctr" defTabSz="749300" fontAlgn="base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2"/>
                </a:solidFill>
                <a:latin typeface="Arial Black" panose="020B0A04020102020204" charset="0"/>
              </a:defRPr>
            </a:lvl8pPr>
            <a:lvl9pPr marL="1828800" algn="ctr" defTabSz="749300" fontAlgn="base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2"/>
                </a:solidFill>
                <a:latin typeface="Arial Black" panose="020B0A04020102020204" charset="0"/>
              </a:defRPr>
            </a:lvl9pPr>
          </a:lstStyle>
          <a:p>
            <a:pPr algn="ctr"/>
            <a:r>
              <a:rPr lang="en-US" altLang="en-GB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593800" y="2899561"/>
            <a:ext cx="3155950" cy="3025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LOGO</a:t>
            </a:r>
            <a:endParaRPr lang="en-US" dirty="0"/>
          </a:p>
        </p:txBody>
      </p:sp>
      <p:sp>
        <p:nvSpPr>
          <p:cNvPr id="21" name="矩形: 圆角 20"/>
          <p:cNvSpPr/>
          <p:nvPr/>
        </p:nvSpPr>
        <p:spPr>
          <a:xfrm>
            <a:off x="449263" y="7268905"/>
            <a:ext cx="14109382" cy="18657510"/>
          </a:xfrm>
          <a:prstGeom prst="roundRect">
            <a:avLst>
              <a:gd name="adj" fmla="val 4275"/>
            </a:avLst>
          </a:prstGeom>
          <a:solidFill>
            <a:schemeClr val="bg1">
              <a:alpha val="75000"/>
            </a:schemeClr>
          </a:solidFill>
          <a:ln w="571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no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endParaRPr lang="en-US" altLang="zh-C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矩形: 圆角 21"/>
          <p:cNvSpPr/>
          <p:nvPr/>
        </p:nvSpPr>
        <p:spPr>
          <a:xfrm>
            <a:off x="15118556" y="14454505"/>
            <a:ext cx="14612144" cy="11509212"/>
          </a:xfrm>
          <a:prstGeom prst="roundRect">
            <a:avLst>
              <a:gd name="adj" fmla="val 4275"/>
            </a:avLst>
          </a:prstGeom>
          <a:solidFill>
            <a:schemeClr val="bg1">
              <a:alpha val="75000"/>
            </a:schemeClr>
          </a:solidFill>
          <a:ln w="571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no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endParaRPr lang="en-US" altLang="zh-C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矩形: 圆角 22"/>
          <p:cNvSpPr/>
          <p:nvPr/>
        </p:nvSpPr>
        <p:spPr>
          <a:xfrm>
            <a:off x="483285" y="27326785"/>
            <a:ext cx="29212171" cy="14707227"/>
          </a:xfrm>
          <a:prstGeom prst="roundRect">
            <a:avLst>
              <a:gd name="adj" fmla="val 4897"/>
            </a:avLst>
          </a:prstGeom>
          <a:solidFill>
            <a:schemeClr val="bg1">
              <a:alpha val="75000"/>
            </a:schemeClr>
          </a:solidFill>
          <a:ln w="571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no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endParaRPr lang="en-US" altLang="zh-CN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青岛28x5-02"/>
          <p:cNvPicPr>
            <a:picLocks noChangeAspect="1"/>
          </p:cNvPicPr>
          <p:nvPr/>
        </p:nvPicPr>
        <p:blipFill>
          <a:blip r:embed="rId1"/>
          <a:srcRect l="840"/>
          <a:stretch>
            <a:fillRect/>
          </a:stretch>
        </p:blipFill>
        <p:spPr>
          <a:xfrm>
            <a:off x="0" y="0"/>
            <a:ext cx="30274895" cy="43155235"/>
          </a:xfrm>
          <a:prstGeom prst="rect">
            <a:avLst/>
          </a:prstGeom>
        </p:spPr>
      </p:pic>
      <p:sp>
        <p:nvSpPr>
          <p:cNvPr id="7" name="矩形: 圆角 6"/>
          <p:cNvSpPr/>
          <p:nvPr/>
        </p:nvSpPr>
        <p:spPr>
          <a:xfrm>
            <a:off x="516039" y="2899561"/>
            <a:ext cx="25833285" cy="3057944"/>
          </a:xfrm>
          <a:prstGeom prst="roundRect">
            <a:avLst>
              <a:gd name="adj" fmla="val 10918"/>
            </a:avLst>
          </a:prstGeom>
          <a:solidFill>
            <a:schemeClr val="bg1">
              <a:lumMod val="95000"/>
              <a:alpha val="44000"/>
            </a:schemeClr>
          </a:solidFill>
          <a:ln w="12700" cmpd="sng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1" tIns="45720" rIns="91441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dirty="0"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05683" y="2844424"/>
            <a:ext cx="249047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5083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rPr>
              <a:t>TITLE</a:t>
            </a:r>
            <a:endParaRPr kumimoji="0" lang="en-US" altLang="zh-CN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charset="-122"/>
              <a:cs typeface="Times New Roman" panose="02020603050405020304" pitchFamily="18" charset="0"/>
            </a:endParaRPr>
          </a:p>
          <a:p>
            <a:pPr marL="0" marR="0" lvl="0" indent="0" algn="ctr" defTabSz="35083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rPr>
              <a:t>Author1</a:t>
            </a:r>
            <a:r>
              <a:rPr kumimoji="0" lang="en-US" altLang="zh-CN" sz="3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rPr>
              <a:t>1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rPr>
              <a:t>, Author2</a:t>
            </a:r>
            <a:r>
              <a:rPr kumimoji="0" lang="en-US" altLang="zh-CN" sz="3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rPr>
              <a:t>1,2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rPr>
              <a:t> , Author3</a:t>
            </a:r>
            <a:r>
              <a:rPr kumimoji="0" lang="en-US" altLang="zh-CN" sz="3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rPr>
              <a:t>1,2</a:t>
            </a:r>
            <a:r>
              <a:rPr kumimoji="0" lang="en-US" altLang="zh-CN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rPr>
              <a:t> , and Author4</a:t>
            </a:r>
            <a:r>
              <a:rPr kumimoji="0" lang="en-US" altLang="zh-CN" sz="3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rPr>
              <a:t>3</a:t>
            </a:r>
            <a:endParaRPr kumimoji="0" lang="en-US" altLang="zh-CN" sz="36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331567" y="4368232"/>
            <a:ext cx="24252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5083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rPr>
              <a:t>1 Affiliation1, Contact1. 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charset="-122"/>
              <a:cs typeface="Times New Roman" panose="02020603050405020304" pitchFamily="18" charset="0"/>
            </a:endParaRPr>
          </a:p>
          <a:p>
            <a:pPr marL="0" marR="0" lvl="0" indent="0" algn="l" defTabSz="35083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charset="-122"/>
                <a:cs typeface="Times New Roman" panose="02020603050405020304" pitchFamily="18" charset="0"/>
              </a:rPr>
              <a:t>2 Affiliation2, Contact2.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charset="-122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82" y="276627"/>
            <a:ext cx="2266918" cy="2378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矩形 20"/>
          <p:cNvSpPr/>
          <p:nvPr/>
        </p:nvSpPr>
        <p:spPr>
          <a:xfrm>
            <a:off x="26593800" y="2899561"/>
            <a:ext cx="3155950" cy="3025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LOGO</a:t>
            </a:r>
            <a:endParaRPr 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3428744" y="652943"/>
            <a:ext cx="2598445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CN" altLang="zh-CN" sz="9600" b="1" i="0" u="none" strike="noStrike" cap="none" normalizeH="0" baseline="0" dirty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kumimoji="0" lang="zh-CN" altLang="en-US" sz="9600" b="1" i="0" u="none" strike="noStrike" cap="none" normalizeH="0" baseline="0" dirty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二十一</a:t>
            </a:r>
            <a:r>
              <a:rPr kumimoji="0" lang="zh-CN" altLang="zh-CN" sz="9600" b="1" i="0" u="none" strike="noStrike" cap="none" normalizeH="0" baseline="0" dirty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届中国图象图形学学会青年科学家会议</a:t>
            </a:r>
            <a:r>
              <a:rPr kumimoji="0" lang="en-US" altLang="zh-CN" sz="9600" b="1" i="0" u="none" strike="noStrike" cap="none" normalizeH="0" baseline="0" dirty="0">
                <a:ln>
                  <a:noFill/>
                </a:ln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kumimoji="0" lang="en-US" altLang="zh-CN" sz="9600" b="1" i="0" u="none" strike="noStrike" cap="none" normalizeH="0" baseline="0" dirty="0">
              <a:ln>
                <a:noFill/>
              </a:ln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299</Words>
  <Application>WPS 演示</Application>
  <PresentationFormat>自定义</PresentationFormat>
  <Paragraphs>28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Times New Roman</vt:lpstr>
      <vt:lpstr>微软雅黑</vt:lpstr>
      <vt:lpstr>MS PGothic</vt:lpstr>
      <vt:lpstr>Arial Black</vt:lpstr>
      <vt:lpstr>等线</vt:lpstr>
      <vt:lpstr>等线 Light</vt:lpstr>
      <vt:lpstr>Arial Unicode MS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Bwin</dc:creator>
  <cp:lastModifiedBy>蟑螂恶霸。</cp:lastModifiedBy>
  <cp:revision>44</cp:revision>
  <dcterms:created xsi:type="dcterms:W3CDTF">2023-05-15T13:58:00Z</dcterms:created>
  <dcterms:modified xsi:type="dcterms:W3CDTF">2025-06-30T09:53:52Z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2052-12.1.0.21541</vt:lpwstr>
  </property>
  <property fmtid="{D5CDD505-2E9C-101B-9397-08002B2CF9AE}" pid="3" name="ICV">
    <vt:lpwstr>D0B7D1F1A62A4F31B405AECECE485D74_13</vt:lpwstr>
  </property>
</Properties>
</file>