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34199830" cy="2159952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3" userDrawn="1">
          <p15:clr>
            <a:srgbClr val="A4A3A4"/>
          </p15:clr>
        </p15:guide>
        <p15:guide id="2" pos="10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6803"/>
        <p:guide pos="1083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362775" y="2880000"/>
            <a:ext cx="27487912" cy="809574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89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362775" y="11213858"/>
            <a:ext cx="27487912" cy="463748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7560" spc="200"/>
            </a:lvl1pPr>
            <a:lvl2pPr marL="1440180" indent="0" algn="ctr">
              <a:buNone/>
              <a:defRPr sz="6300"/>
            </a:lvl2pPr>
            <a:lvl3pPr marL="2879725" indent="0" algn="ctr">
              <a:buNone/>
              <a:defRPr sz="5670"/>
            </a:lvl3pPr>
            <a:lvl4pPr marL="4319905" indent="0" algn="ctr">
              <a:buNone/>
              <a:defRPr sz="5040"/>
            </a:lvl4pPr>
            <a:lvl5pPr marL="5760085" indent="0" algn="ctr">
              <a:buNone/>
              <a:defRPr sz="5040"/>
            </a:lvl5pPr>
            <a:lvl6pPr marL="7200265" indent="0" algn="ctr">
              <a:buNone/>
              <a:defRPr sz="5040"/>
            </a:lvl6pPr>
            <a:lvl7pPr marL="8639810" indent="0" algn="ctr">
              <a:buNone/>
              <a:defRPr sz="5040"/>
            </a:lvl7pPr>
            <a:lvl8pPr marL="10079990" indent="0" algn="ctr">
              <a:buNone/>
              <a:defRPr sz="5040"/>
            </a:lvl8pPr>
            <a:lvl9pPr marL="11520170" indent="0" algn="ctr">
              <a:buNone/>
              <a:defRPr sz="504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706634" y="2437795"/>
            <a:ext cx="30779999" cy="172686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362775" y="7823622"/>
            <a:ext cx="27487912" cy="320881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89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3362775" y="11213858"/>
            <a:ext cx="27487912" cy="1485354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756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06634" y="1916220"/>
            <a:ext cx="30769900" cy="222236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06634" y="4694173"/>
            <a:ext cx="30769900" cy="1498960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84429" y="12120944"/>
            <a:ext cx="21792401" cy="2415118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386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584429" y="14536062"/>
            <a:ext cx="21792401" cy="2732598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567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401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2pPr>
            <a:lvl3pPr marL="287972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3981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06634" y="1916220"/>
            <a:ext cx="30769900" cy="222236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706634" y="4728189"/>
            <a:ext cx="14521535" cy="1495559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7985295" y="4728189"/>
            <a:ext cx="14521535" cy="1495559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06634" y="1916220"/>
            <a:ext cx="30769900" cy="222236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706634" y="4501417"/>
            <a:ext cx="14986062" cy="120189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3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706634" y="5839370"/>
            <a:ext cx="14986062" cy="1384440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7492015" y="4477886"/>
            <a:ext cx="14986062" cy="120189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3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7492015" y="5839370"/>
            <a:ext cx="14986062" cy="1384440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06634" y="1916220"/>
            <a:ext cx="30769900" cy="222236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06634" y="4898267"/>
            <a:ext cx="14679398" cy="1451338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04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813621" y="4898267"/>
            <a:ext cx="14662913" cy="1451338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04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8709822" y="2880000"/>
            <a:ext cx="2928543" cy="15839999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882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565000" y="2880000"/>
            <a:ext cx="25720688" cy="15839999"/>
          </a:xfrm>
        </p:spPr>
        <p:txBody>
          <a:bodyPr vert="eaVert" lIns="46800" tIns="46800" rIns="46800" bIns="46800"/>
          <a:lstStyle>
            <a:lvl1pPr marL="720090" indent="-720090">
              <a:spcAft>
                <a:spcPts val="1000"/>
              </a:spcAft>
              <a:defRPr spc="300"/>
            </a:lvl1pPr>
            <a:lvl2pPr marL="2160270" indent="-720090">
              <a:defRPr spc="300"/>
            </a:lvl2pPr>
            <a:lvl3pPr marL="3599815" indent="-720090">
              <a:defRPr spc="300"/>
            </a:lvl3pPr>
            <a:lvl4pPr marL="5039995" indent="-720090">
              <a:defRPr spc="300"/>
            </a:lvl4pPr>
            <a:lvl5pPr marL="6480175" indent="-72009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706634" y="1916220"/>
            <a:ext cx="30769900" cy="2222362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706634" y="4694173"/>
            <a:ext cx="30769900" cy="149896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716732" y="19887873"/>
            <a:ext cx="7573819" cy="99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11545866" y="19887873"/>
            <a:ext cx="11108267" cy="99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24902716" y="19887873"/>
            <a:ext cx="7573819" cy="99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79725" rtl="0" eaLnBrk="1" fontAlgn="auto" latinLnBrk="0" hangingPunct="1">
        <a:lnSpc>
          <a:spcPct val="100000"/>
        </a:lnSpc>
        <a:spcBef>
          <a:spcPct val="0"/>
        </a:spcBef>
        <a:buNone/>
        <a:defRPr sz="1134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720090" indent="-720090" algn="l" defTabSz="2879725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160270" indent="-720090" algn="l" defTabSz="2879725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069840" algn="l"/>
          <a:tab pos="5069840" algn="l"/>
          <a:tab pos="5069840" algn="l"/>
          <a:tab pos="5069840" algn="l"/>
        </a:tabLst>
        <a:defRPr sz="50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3599815" indent="-720090" algn="l" defTabSz="2879725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0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039995" indent="-720090" algn="l" defTabSz="2879725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41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6480175" indent="-720090" algn="l" defTabSz="2879725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41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791972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5990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3981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: 圆角 1"/>
          <p:cNvSpPr/>
          <p:nvPr/>
        </p:nvSpPr>
        <p:spPr>
          <a:xfrm>
            <a:off x="18862675" y="6965315"/>
            <a:ext cx="14812010" cy="2948940"/>
          </a:xfrm>
          <a:prstGeom prst="roundRect">
            <a:avLst>
              <a:gd name="adj" fmla="val 11770"/>
            </a:avLst>
          </a:prstGeom>
          <a:solidFill>
            <a:schemeClr val="bg1">
              <a:lumMod val="95000"/>
              <a:alpha val="44000"/>
            </a:schemeClr>
          </a:solidFill>
          <a:ln w="127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6905"/>
          </a:p>
        </p:txBody>
      </p:sp>
      <p:sp>
        <p:nvSpPr>
          <p:cNvPr id="7" name="矩形: 圆角 6"/>
          <p:cNvSpPr/>
          <p:nvPr/>
        </p:nvSpPr>
        <p:spPr>
          <a:xfrm>
            <a:off x="516255" y="4218940"/>
            <a:ext cx="29515435" cy="2650490"/>
          </a:xfrm>
          <a:prstGeom prst="roundRect">
            <a:avLst>
              <a:gd name="adj" fmla="val 10918"/>
            </a:avLst>
          </a:prstGeom>
          <a:solidFill>
            <a:schemeClr val="bg1">
              <a:lumMod val="95000"/>
              <a:alpha val="44000"/>
            </a:schemeClr>
          </a:solidFill>
          <a:ln w="127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6905" dirty="0"/>
          </a:p>
        </p:txBody>
      </p:sp>
      <p:sp>
        <p:nvSpPr>
          <p:cNvPr id="8" name="文本框 7"/>
          <p:cNvSpPr txBox="1"/>
          <p:nvPr/>
        </p:nvSpPr>
        <p:spPr>
          <a:xfrm>
            <a:off x="1005683" y="4163954"/>
            <a:ext cx="2490470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en-US" altLang="zh-C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Author1</a:t>
            </a:r>
            <a:r>
              <a:rPr lang="en-US" altLang="zh-C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Author2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Author3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and Author4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31567" y="5687762"/>
            <a:ext cx="2425293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Affiliation1, Contact1.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Affiliation2, Contact2.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8862040" y="7920990"/>
            <a:ext cx="14769465" cy="2186305"/>
          </a:xfrm>
          <a:prstGeom prst="roundRect">
            <a:avLst>
              <a:gd name="adj" fmla="val 12872"/>
            </a:avLst>
          </a:prstGeom>
          <a:solidFill>
            <a:schemeClr val="bg1">
              <a:alpha val="75000"/>
            </a:schemeClr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862675" y="6965315"/>
            <a:ext cx="14769465" cy="100965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buClrTx/>
              <a:buSzTx/>
              <a:buFontTx/>
            </a:pPr>
            <a:r>
              <a:rPr lang="en-US" altLang="en-GB" sz="5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endParaRPr lang="en-US" altLang="en-GB" sz="54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388620" y="6946900"/>
            <a:ext cx="18316575" cy="6598285"/>
          </a:xfrm>
          <a:prstGeom prst="roundRect">
            <a:avLst>
              <a:gd name="adj" fmla="val 4293"/>
            </a:avLst>
          </a:prstGeom>
          <a:solidFill>
            <a:schemeClr val="bg1">
              <a:lumMod val="95000"/>
              <a:alpha val="44000"/>
            </a:schemeClr>
          </a:solidFill>
          <a:ln w="127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8620" y="6979920"/>
            <a:ext cx="1831657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80975" algn="ctr" latinLnBrk="0">
              <a:spcBef>
                <a:spcPts val="0"/>
              </a:spcBef>
            </a:pPr>
            <a:r>
              <a:rPr lang="en-US" altLang="zh-CN" sz="5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</a:t>
            </a:r>
            <a:endParaRPr lang="en-US" altLang="zh-CN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6" name="矩形: 圆角 10"/>
          <p:cNvSpPr/>
          <p:nvPr/>
        </p:nvSpPr>
        <p:spPr>
          <a:xfrm>
            <a:off x="388620" y="13726160"/>
            <a:ext cx="33352740" cy="7564755"/>
          </a:xfrm>
          <a:prstGeom prst="roundRect">
            <a:avLst>
              <a:gd name="adj" fmla="val 4293"/>
            </a:avLst>
          </a:prstGeom>
          <a:solidFill>
            <a:schemeClr val="bg1">
              <a:lumMod val="95000"/>
              <a:alpha val="44000"/>
            </a:schemeClr>
          </a:solidFill>
          <a:ln w="127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/>
          <p:cNvSpPr/>
          <p:nvPr/>
        </p:nvSpPr>
        <p:spPr>
          <a:xfrm>
            <a:off x="18862040" y="10206355"/>
            <a:ext cx="14895830" cy="3368675"/>
          </a:xfrm>
          <a:prstGeom prst="roundRect">
            <a:avLst>
              <a:gd name="adj" fmla="val 3453"/>
            </a:avLst>
          </a:prstGeom>
          <a:solidFill>
            <a:schemeClr val="bg1">
              <a:lumMod val="95000"/>
              <a:alpha val="44000"/>
            </a:schemeClr>
          </a:solidFill>
          <a:ln w="127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6905"/>
          </a:p>
        </p:txBody>
      </p:sp>
      <p:sp>
        <p:nvSpPr>
          <p:cNvPr id="12" name="Title 67"/>
          <p:cNvSpPr txBox="1"/>
          <p:nvPr/>
        </p:nvSpPr>
        <p:spPr>
          <a:xfrm>
            <a:off x="507365" y="13726795"/>
            <a:ext cx="33167320" cy="967740"/>
          </a:xfrm>
          <a:prstGeom prst="rect">
            <a:avLst/>
          </a:prstGeom>
          <a:effectLst/>
        </p:spPr>
        <p:txBody>
          <a:bodyPr>
            <a:noAutofit/>
          </a:bodyPr>
          <a:lstStyle>
            <a:defPPr>
              <a:defRPr lang="en-US"/>
            </a:defPPr>
            <a:lvl1pPr defTabSz="749300" eaLnBrk="0" hangingPunct="0">
              <a:defRPr sz="5400" b="1" kern="0" baseline="0">
                <a:solidFill>
                  <a:srgbClr val="820000"/>
                </a:solidFill>
                <a:latin typeface="+mj-lt"/>
                <a:cs typeface="MS PGothic" panose="020B0600070205080204" pitchFamily="34" charset="-128"/>
              </a:defRPr>
            </a:lvl1pPr>
            <a:lvl2pPr algn="ctr" defTabSz="749300" eaLnBrk="0" hangingPunct="0">
              <a:defRPr sz="7200">
                <a:solidFill>
                  <a:srgbClr val="FFFFFF"/>
                </a:solidFill>
                <a:latin typeface="Arial Black" panose="020B0A04020102020204" charset="0"/>
                <a:cs typeface="MS PGothic" panose="020B0600070205080204" pitchFamily="34" charset="-128"/>
              </a:defRPr>
            </a:lvl2pPr>
            <a:lvl3pPr algn="ctr" defTabSz="749300" eaLnBrk="0" hangingPunct="0">
              <a:defRPr sz="7200">
                <a:solidFill>
                  <a:srgbClr val="FFFFFF"/>
                </a:solidFill>
                <a:latin typeface="Arial Black" panose="020B0A04020102020204" charset="0"/>
                <a:cs typeface="MS PGothic" panose="020B0600070205080204" pitchFamily="34" charset="-128"/>
              </a:defRPr>
            </a:lvl3pPr>
            <a:lvl4pPr algn="ctr" defTabSz="749300" eaLnBrk="0" hangingPunct="0">
              <a:defRPr sz="7200">
                <a:solidFill>
                  <a:srgbClr val="FFFFFF"/>
                </a:solidFill>
                <a:latin typeface="Arial Black" panose="020B0A04020102020204" charset="0"/>
                <a:cs typeface="MS PGothic" panose="020B0600070205080204" pitchFamily="34" charset="-128"/>
              </a:defRPr>
            </a:lvl4pPr>
            <a:lvl5pPr algn="ctr" defTabSz="749300" eaLnBrk="0" hangingPunct="0">
              <a:defRPr sz="7200">
                <a:solidFill>
                  <a:srgbClr val="FFFFFF"/>
                </a:solidFill>
                <a:latin typeface="Arial Black" panose="020B0A04020102020204" charset="0"/>
                <a:cs typeface="MS PGothic" panose="020B0600070205080204" pitchFamily="34" charset="-128"/>
              </a:defRPr>
            </a:lvl5pPr>
            <a:lvl6pPr marL="457200" algn="ctr" defTabSz="74930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2"/>
                </a:solidFill>
                <a:latin typeface="Arial Black" panose="020B0A04020102020204" charset="0"/>
              </a:defRPr>
            </a:lvl6pPr>
            <a:lvl7pPr marL="914400" algn="ctr" defTabSz="74930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2"/>
                </a:solidFill>
                <a:latin typeface="Arial Black" panose="020B0A04020102020204" charset="0"/>
              </a:defRPr>
            </a:lvl7pPr>
            <a:lvl8pPr marL="1371600" algn="ctr" defTabSz="74930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2"/>
                </a:solidFill>
                <a:latin typeface="Arial Black" panose="020B0A04020102020204" charset="0"/>
              </a:defRPr>
            </a:lvl8pPr>
            <a:lvl9pPr marL="1828800" algn="ctr" defTabSz="74930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2"/>
                </a:solidFill>
                <a:latin typeface="Arial Black" panose="020B0A04020102020204" charset="0"/>
              </a:defRPr>
            </a:lvl9pPr>
          </a:lstStyle>
          <a:p>
            <a:pPr algn="ctr"/>
            <a:r>
              <a:rPr lang="en-US" altLang="en-GB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Title 67"/>
          <p:cNvSpPr txBox="1"/>
          <p:nvPr/>
        </p:nvSpPr>
        <p:spPr>
          <a:xfrm>
            <a:off x="18862675" y="10260330"/>
            <a:ext cx="14878685" cy="967740"/>
          </a:xfrm>
          <a:prstGeom prst="rect">
            <a:avLst/>
          </a:prstGeom>
          <a:effectLst/>
        </p:spPr>
        <p:txBody>
          <a:bodyPr>
            <a:noAutofit/>
          </a:bodyPr>
          <a:lstStyle>
            <a:defPPr>
              <a:defRPr lang="en-US"/>
            </a:defPPr>
            <a:lvl1pPr defTabSz="749300" eaLnBrk="0" hangingPunct="0">
              <a:defRPr sz="5400" b="1" kern="0" baseline="0">
                <a:solidFill>
                  <a:srgbClr val="820000"/>
                </a:solidFill>
                <a:latin typeface="+mj-lt"/>
                <a:cs typeface="MS PGothic" panose="020B0600070205080204" pitchFamily="34" charset="-128"/>
              </a:defRPr>
            </a:lvl1pPr>
            <a:lvl2pPr algn="ctr" defTabSz="749300" eaLnBrk="0" hangingPunct="0">
              <a:defRPr sz="7200">
                <a:solidFill>
                  <a:srgbClr val="FFFFFF"/>
                </a:solidFill>
                <a:latin typeface="Arial Black" panose="020B0A04020102020204" charset="0"/>
                <a:cs typeface="MS PGothic" panose="020B0600070205080204" pitchFamily="34" charset="-128"/>
              </a:defRPr>
            </a:lvl2pPr>
            <a:lvl3pPr algn="ctr" defTabSz="749300" eaLnBrk="0" hangingPunct="0">
              <a:defRPr sz="7200">
                <a:solidFill>
                  <a:srgbClr val="FFFFFF"/>
                </a:solidFill>
                <a:latin typeface="Arial Black" panose="020B0A04020102020204" charset="0"/>
                <a:cs typeface="MS PGothic" panose="020B0600070205080204" pitchFamily="34" charset="-128"/>
              </a:defRPr>
            </a:lvl3pPr>
            <a:lvl4pPr algn="ctr" defTabSz="749300" eaLnBrk="0" hangingPunct="0">
              <a:defRPr sz="7200">
                <a:solidFill>
                  <a:srgbClr val="FFFFFF"/>
                </a:solidFill>
                <a:latin typeface="Arial Black" panose="020B0A04020102020204" charset="0"/>
                <a:cs typeface="MS PGothic" panose="020B0600070205080204" pitchFamily="34" charset="-128"/>
              </a:defRPr>
            </a:lvl4pPr>
            <a:lvl5pPr algn="ctr" defTabSz="749300" eaLnBrk="0" hangingPunct="0">
              <a:defRPr sz="7200">
                <a:solidFill>
                  <a:srgbClr val="FFFFFF"/>
                </a:solidFill>
                <a:latin typeface="Arial Black" panose="020B0A04020102020204" charset="0"/>
                <a:cs typeface="MS PGothic" panose="020B0600070205080204" pitchFamily="34" charset="-128"/>
              </a:defRPr>
            </a:lvl5pPr>
            <a:lvl6pPr marL="457200" algn="ctr" defTabSz="74930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2"/>
                </a:solidFill>
                <a:latin typeface="Arial Black" panose="020B0A04020102020204" charset="0"/>
              </a:defRPr>
            </a:lvl6pPr>
            <a:lvl7pPr marL="914400" algn="ctr" defTabSz="74930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2"/>
                </a:solidFill>
                <a:latin typeface="Arial Black" panose="020B0A04020102020204" charset="0"/>
              </a:defRPr>
            </a:lvl7pPr>
            <a:lvl8pPr marL="1371600" algn="ctr" defTabSz="74930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2"/>
                </a:solidFill>
                <a:latin typeface="Arial Black" panose="020B0A04020102020204" charset="0"/>
              </a:defRPr>
            </a:lvl8pPr>
            <a:lvl9pPr marL="1828800" algn="ctr" defTabSz="74930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2"/>
                </a:solidFill>
                <a:latin typeface="Arial Black" panose="020B0A04020102020204" charset="0"/>
              </a:defRPr>
            </a:lvl9pPr>
          </a:lstStyle>
          <a:p>
            <a:pPr algn="ctr"/>
            <a:r>
              <a:rPr lang="en-US" altLang="en-GB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152340" y="4218940"/>
            <a:ext cx="3917315" cy="26714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LOGO</a:t>
            </a:r>
            <a:endParaRPr lang="en-US" dirty="0"/>
          </a:p>
        </p:txBody>
      </p:sp>
      <p:sp>
        <p:nvSpPr>
          <p:cNvPr id="21" name="矩形: 圆角 20"/>
          <p:cNvSpPr/>
          <p:nvPr/>
        </p:nvSpPr>
        <p:spPr>
          <a:xfrm>
            <a:off x="449580" y="7921625"/>
            <a:ext cx="18255615" cy="5623560"/>
          </a:xfrm>
          <a:prstGeom prst="roundRect">
            <a:avLst>
              <a:gd name="adj" fmla="val 4275"/>
            </a:avLst>
          </a:prstGeom>
          <a:solidFill>
            <a:schemeClr val="bg1">
              <a:alpha val="75000"/>
            </a:schemeClr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18862675" y="11137900"/>
            <a:ext cx="14812010" cy="2395855"/>
          </a:xfrm>
          <a:prstGeom prst="roundRect">
            <a:avLst>
              <a:gd name="adj" fmla="val 4275"/>
            </a:avLst>
          </a:prstGeom>
          <a:solidFill>
            <a:schemeClr val="bg1">
              <a:alpha val="75000"/>
            </a:schemeClr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483235" y="14597380"/>
            <a:ext cx="33161605" cy="6744335"/>
          </a:xfrm>
          <a:prstGeom prst="roundRect">
            <a:avLst>
              <a:gd name="adj" fmla="val 4897"/>
            </a:avLst>
          </a:prstGeom>
          <a:solidFill>
            <a:schemeClr val="bg1">
              <a:alpha val="75000"/>
            </a:schemeClr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演示</Application>
  <PresentationFormat>宽屏</PresentationFormat>
  <Paragraphs>16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Times New Roman</vt:lpstr>
      <vt:lpstr>MS PGothic</vt:lpstr>
      <vt:lpstr>Arial Black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USER</cp:lastModifiedBy>
  <cp:revision>158</cp:revision>
  <dcterms:created xsi:type="dcterms:W3CDTF">2019-06-19T02:08:00Z</dcterms:created>
  <dcterms:modified xsi:type="dcterms:W3CDTF">2026-05-29T03:27:14Z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157159369C4E48848625F47679C9A5D7_13</vt:lpwstr>
  </property>
</Properties>
</file>